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A2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5"/>
    <p:restoredTop sz="94745"/>
  </p:normalViewPr>
  <p:slideViewPr>
    <p:cSldViewPr snapToGrid="0" snapToObjects="1">
      <p:cViewPr varScale="1">
        <p:scale>
          <a:sx n="102" d="100"/>
          <a:sy n="102" d="100"/>
        </p:scale>
        <p:origin x="1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2B1DB-7AA2-8E42-A06D-6B30B3E3520C}" type="datetimeFigureOut">
              <a:rPr lang="en-US" smtClean="0"/>
              <a:t>7/27/16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29288-AB49-BA42-A2E6-846C6A3B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3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29288-AB49-BA42-A2E6-846C6A3B00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6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391" y="4057650"/>
            <a:ext cx="8241468" cy="662129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4000" cap="all" baseline="0">
                <a:solidFill>
                  <a:srgbClr val="7030A0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876" y="5096167"/>
            <a:ext cx="7919326" cy="494739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1" i="1" baseline="0">
                <a:solidFill>
                  <a:srgbClr val="9BA2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" y="959410"/>
            <a:ext cx="9144000" cy="2721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639" y="5738941"/>
            <a:ext cx="4495800" cy="99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0"/>
          <a:stretch/>
        </p:blipFill>
        <p:spPr>
          <a:xfrm>
            <a:off x="3399375" y="6586780"/>
            <a:ext cx="2603500" cy="2598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580391" y="4719779"/>
            <a:ext cx="8241468" cy="0"/>
          </a:xfrm>
          <a:prstGeom prst="line">
            <a:avLst/>
          </a:prstGeom>
          <a:ln w="38100"/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732791" y="4810187"/>
            <a:ext cx="8241468" cy="0"/>
          </a:xfrm>
          <a:prstGeom prst="line">
            <a:avLst/>
          </a:prstGeom>
          <a:ln w="38100">
            <a:solidFill>
              <a:srgbClr val="9BA200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981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528682"/>
            <a:ext cx="8000999" cy="711183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9" y="1565328"/>
            <a:ext cx="8001001" cy="46588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8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13260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7030A0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499" y="449451"/>
            <a:ext cx="8000999" cy="58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8" y="1566535"/>
            <a:ext cx="8001000" cy="455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359620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42144" y="1108681"/>
            <a:ext cx="8241468" cy="0"/>
          </a:xfrm>
          <a:prstGeom prst="line">
            <a:avLst/>
          </a:prstGeom>
          <a:ln w="38100"/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0"/>
          <a:stretch/>
        </p:blipFill>
        <p:spPr>
          <a:xfrm>
            <a:off x="76199" y="6278251"/>
            <a:ext cx="2722110" cy="56392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571498" y="6117548"/>
            <a:ext cx="8241468" cy="0"/>
          </a:xfrm>
          <a:prstGeom prst="line">
            <a:avLst/>
          </a:prstGeom>
          <a:ln w="38100">
            <a:solidFill>
              <a:srgbClr val="9BA200"/>
            </a:solidFill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34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32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83464" indent="-283464" algn="l" defTabSz="685800" rtl="0" eaLnBrk="1" latinLnBrk="0" hangingPunct="1">
        <a:lnSpc>
          <a:spcPct val="100000"/>
        </a:lnSpc>
        <a:spcBef>
          <a:spcPts val="900"/>
        </a:spcBef>
        <a:buFont typeface="Corbel" panose="020B0503020204020204" pitchFamily="34" charset="0"/>
        <a:buChar char="–"/>
        <a:defRPr sz="2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83464" indent="-283464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283464" indent="-283464" algn="l" defTabSz="685800" rtl="0" eaLnBrk="1" latinLnBrk="0" hangingPunct="1">
        <a:lnSpc>
          <a:spcPct val="100000"/>
        </a:lnSpc>
        <a:spcBef>
          <a:spcPts val="900"/>
        </a:spcBef>
        <a:buFont typeface="Corbel" panose="020B0503020204020204" pitchFamily="34" charset="0"/>
        <a:buChar char="–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83464" indent="-283464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83464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83464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83464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12598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0" pos="2124">
          <p15:clr>
            <a:srgbClr val="F26B43"/>
          </p15:clr>
        </p15:guide>
        <p15:guide id="5" pos="360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pos="5400">
          <p15:clr>
            <a:srgbClr val="F26B43"/>
          </p15:clr>
        </p15:guide>
        <p15:guide id="8" pos="24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/>
              <a:t>This Is The Title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Rozann</a:t>
            </a:r>
            <a:r>
              <a:rPr lang="en-US" dirty="0" smtClean="0"/>
              <a:t> W. </a:t>
            </a:r>
            <a:r>
              <a:rPr lang="en-US" dirty="0" err="1" smtClean="0"/>
              <a:t>Saaty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a slide page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1</a:t>
            </a:r>
          </a:p>
          <a:p>
            <a:r>
              <a:rPr lang="en-US" dirty="0" smtClean="0"/>
              <a:t>Test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3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</a:majorFont>
      <a:minorFont>
        <a:latin typeface="Corbel" panose="020B0503020204020204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</Template>
  <TotalTime>28</TotalTime>
  <Words>19</Words>
  <Application>Microsoft Macintosh PowerPoint</Application>
  <PresentationFormat>On-screen Show (4:3)</PresentationFormat>
  <Paragraphs>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Schoolbook</vt:lpstr>
      <vt:lpstr>Corbel</vt:lpstr>
      <vt:lpstr>Headlines</vt:lpstr>
      <vt:lpstr>This Is The Title</vt:lpstr>
      <vt:lpstr>And a slide page…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 R</dc:creator>
  <cp:lastModifiedBy>Lazaros Amanatidis</cp:lastModifiedBy>
  <cp:revision>6</cp:revision>
  <dcterms:created xsi:type="dcterms:W3CDTF">2016-07-26T22:00:49Z</dcterms:created>
  <dcterms:modified xsi:type="dcterms:W3CDTF">2016-07-27T22:47:14Z</dcterms:modified>
</cp:coreProperties>
</file>